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sa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सं.16</a:t>
            </a:r>
            <a:r xmlns:a="http://schemas.openxmlformats.org/drawingml/2006/main">
              <a:rPr lang="s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द</a:t>
            </a:r>
            <a:r xmlns:a="http://schemas.openxmlformats.org/drawingml/2006/main">
              <a:rPr lang="s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शब्दः</a:t>
            </a:r>
            <a:r xmlns:a="http://schemas.openxmlformats.org/drawingml/2006/main">
              <a:rPr lang="s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इत्यस्य</a:t>
            </a:r>
            <a:r xmlns:a="http://schemas.openxmlformats.org/drawingml/2006/main">
              <a:rPr lang="s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भगवान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a" altLang="ko-KR" sz="4000"/>
              <a:t>ईश्वरः मूसाम् आहूतवान्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यदा मूसा परमेश्वरस्य वाणीं श्रुतवान् तदा सः किं दृष्टवान्?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सुन्दरं द्राक्षावेलम्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मेघः वज्रश्च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दहन् गुल्मम्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विभक्तः समुद्रः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en-US" sz="2800">
                <a:solidFill>
                  <a:srgbClr val="FF0000"/>
                </a:solidFill>
              </a:rPr>
              <a:t>३ </a:t>
            </a:r>
            <a:r xmlns:a="http://schemas.openxmlformats.org/drawingml/2006/main">
              <a:rPr lang="sa" altLang="ko-KR" sz="2800">
                <a:solidFill>
                  <a:srgbClr val="FF0000"/>
                </a:solidFill>
              </a:rPr>
              <a:t>दहन् गुल्मम्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२५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400"/>
              <a:t>गिदोनः तस्य ३०० पुरुषाः च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अद्यतनस्य...</a:t>
            </a:r>
            <a:r xmlns:a="http://schemas.openxmlformats.org/drawingml/2006/main">
              <a:rPr lang="sa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शब्दः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/>
              <a:t>यदा परमेश् वरस् य दूतः गिदोनस् य समक्षं प्रकटितः तदा सः अवदत् , “परमेश् वरः भवता सह अस् ति, पराक्रमी योद्धा।”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न्यायाधीशाः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६ - १२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भगवतः दूतः गिदोनस्य समक्षं प्रकटितः सन् अवदत्, “ईश्वरः त्वया सह अस्ति, पराक्रमी योद्धा।” ईश्वरः तस्मै ओसस्य ऊनस्य च माध्यमेन आश्वासनं दत्तवान्।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यदा तस्य विश्वासः आसीत् यत् परमेश्वरः तं आहूतवान् तदा सः बालं तस्य वेदीं च भग्नवान् यत् इस्राएलीजनाः पूजयन्ति स्म।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 वरः गिदोनं मिदियन् जनान् पराजयितुं योद्धान् चिन्वतु इति अवदत्। ईश्वरस्य निर्देशानुसारं केवलं ३०० पुरुषाः एव चयनिताः आसन् 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ईश्वरः तस्मै तान् आक्रमणं कर्तुं अद्भुतं योजनां दत्तवान्। ईश्वरः तेषां तुरहीः, अन्तः मशालयुक्ताः रिक्ताः जाराः च भवतु।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रात्रौ गिदोनः तस्य ३०० जनाः च परमेश्वरेण दत्तां योजनां निर्वहन्ति स्म । ते मिद्यानीनां विरुद्धं युद्धे विजयं प्राप्तवन्तः।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अद्यतनः पाठः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गिदोनः तस्य ३०० जनाः च केवलं परमेश्वरस्य आज्ञापालनेन एव अनेकानाम् मिडियनानाम् विरुद्धं युद्धं जितवन्तः।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मम जीवने विजयस्य रहस्यं ईश्वरस्य आज्ञापालनम् एव।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3200"/>
              <a:t>भगवान?</a:t>
            </a:r>
            <a:r xmlns:a="http://schemas.openxmlformats.org/drawingml/2006/main">
              <a:rPr lang="s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rgbClr val="C00000"/>
                </a:solidFill>
              </a:rPr>
              <a:t>भगवान..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सः सर्वशक्तिमान् ईश्वरः अस्ति यः केवलं ३०० पुरुषैः सह असंख्यानि शत्रुसैनिकाः पराजयितुं शक्नोति।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यत् गिदोनस्य तस्य ३०० जनानां च कृते स्वशत्रुपराजये न प्रयुक्तम्?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जारः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खड्गाः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मशालानि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तुरही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rgbClr val="FF0000"/>
                </a:solidFill>
              </a:rPr>
              <a:t>२ </a:t>
            </a:r>
            <a:r xmlns:a="http://schemas.openxmlformats.org/drawingml/2006/main">
              <a:rPr lang="sa" altLang="ko-KR" sz="2800">
                <a:solidFill>
                  <a:srgbClr val="FF0000"/>
                </a:solidFill>
              </a:rPr>
              <a:t>खड्गाः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यदा परमेश् वरः दृष्टवान् यत् सः पश्यन् गतः, तदा परमेश् वरः तं आहूतवान्</a:t>
            </a:r>
          </a:p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गुल्मस्य अन्तः, २.</a:t>
            </a:r>
          </a:p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"मोशे! मूसा!" मूसा अवदत्, “अत्र अहम् अस्मि।”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निर्गमनम्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३:४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अद्यतनस्य...</a:t>
            </a:r>
            <a:r xmlns:a="http://schemas.openxmlformats.org/drawingml/2006/main">
              <a:rPr lang="sa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शब्दः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/>
              <a:t>यदा परमेश् वरस् य दूतः गिदोनस् य समक्षं प्रकटितः तदा सः अवदत् , “परमेश् वरः भवता सह अस् ति, पराक्रमी योद्धा।”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न्यायाधीशाः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६ - १२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26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a" altLang="ko-KR" sz="4000"/>
              <a:t>सैमसनः, एकः प्रबलः योद्धा।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सा बालकं जनयित्वा तस्य नाम सिमसोन इति कृतवती। सः वर्धमानः, भगवता च तस्मै आशीर्वादः दत्तः।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न्यायाधीशाः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१३ - २४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इस्राएलीयनेतृषु शिमशोन नामकः एकः नेता आसीत्। सः जन्मतः एव ईश्वरस्य कृते पृथक् भवितव्यः पुरुषः आसीत्।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शिमशोनः अतीव बलवान् योद्धा आसीत् । शिमशोनस्य कारणात् पलिष्टिनः अन्ये च देशाः ये तान् पीडयन्ति स्म, ते इस्राएलीयान् पीडयितुं न शक्तवन्तः</a:t>
            </a:r>
            <a:r xmlns:a="http://schemas.openxmlformats.org/drawingml/2006/main">
              <a:rPr lang="sa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अथो।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तस्य बलं केशात् आगतं। किन्तु, तस्य केशाः मूर्खत्वेन मुण्डिताः आसन्। अतः, सः स्वशक्तिं नष्टवान् ।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शिमशोनः गृहीतः, शत्रुणा हसितः च। सः दम्भात् मूर्खः इति पश्चात्तापं कृतवान् ।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शिमशोनः परमेश्वरं प्रार्थितवान् यत् अन्तिमे पुनः तं दृढं करोतु। ईश्वरः तस्य प्रार्थनायाः उत्तरं दत्त्वा अन्ततः तस्मै शक्तिं दत्तवान्।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अद्यतनः पाठः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शिमशोनः एकः पुरुषः आसीत् यस्य ईश्वरस्य विशेषः अनुग्रहः आह्वानः च दत्तः आसीत्।</a:t>
            </a:r>
            <a:r xmlns:a="http://schemas.openxmlformats.org/drawingml/2006/main">
              <a:rPr lang="s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किन्तु, तस्य दम्भात्,</a:t>
            </a:r>
          </a:p>
          <a:p>
            <a:pPr xmlns:a="http://schemas.openxmlformats.org/drawingml/2006/main" algn="ctr"/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सः तान् सर्वान् नष्टवान्।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वयं परमेश्वरस्य प्रियाः बालकाः अपि स्मः ये परमेश्वरस्य अनुग्रहं मिशनं च प्राप्तवन्तः।</a:t>
            </a:r>
            <a:r xmlns:a="http://schemas.openxmlformats.org/drawingml/2006/main">
              <a:rPr lang="s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अतः ईश्वरस्य वचनस्य पुरतः अस्माभिः विनयः कर्तव्यः।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a" altLang="ko-KR" sz="3200"/>
              <a:t>भगवान?</a:t>
            </a:r>
            <a:r xmlns:a="http://schemas.openxmlformats.org/drawingml/2006/main">
              <a:rPr lang="s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ko-KR" sz="3600">
                <a:solidFill>
                  <a:srgbClr val="C00000"/>
                </a:solidFill>
              </a:rPr>
              <a:t>भगवान..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परमेश्वरः अस्माकं गम्भीरान् सत्यान् च प्रार्थनाः शृणोति उत्तरं च ददाति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नहि।</a:t>
            </a:r>
            <a:r xmlns:a="http://schemas.openxmlformats.org/drawingml/2006/main">
              <a:rPr lang="s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s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द</a:t>
            </a:r>
            <a:r xmlns:a="http://schemas.openxmlformats.org/drawingml/2006/main">
              <a:rPr lang="s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शब्दः</a:t>
            </a:r>
            <a:r xmlns:a="http://schemas.openxmlformats.org/drawingml/2006/main">
              <a:rPr lang="s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इत्यस्य</a:t>
            </a:r>
            <a:r xmlns:a="http://schemas.openxmlformats.org/drawingml/2006/main">
              <a:rPr lang="s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भगवान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400"/>
              <a:t>दश आपदा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शिमशोनस्य शक्तिः कुतः आगता?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केशाः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बाहुः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पादः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नेत्रम्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en-US" sz="2800">
                <a:solidFill>
                  <a:srgbClr val="FF0000"/>
                </a:solidFill>
              </a:rPr>
              <a:t>१ </a:t>
            </a:r>
            <a:r xmlns:a="http://schemas.openxmlformats.org/drawingml/2006/main">
              <a:rPr lang="sa" altLang="ko-KR" sz="2800">
                <a:solidFill>
                  <a:srgbClr val="FF0000"/>
                </a:solidFill>
              </a:rPr>
              <a:t>केशाः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सा बालकं जनयित्वा तस्य नाम सिमसोन इति कृतवती। सः वर्धमानः, भगवता च तस्मै आशीर्वादः दत्तः।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न्यायाधीशाः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१३ - २४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२७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3600"/>
              <a:t>रूथ, उदात्तचरित्रस्य महिला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chemeClr val="bg1">
                    <a:lumMod val="50000"/>
                  </a:schemeClr>
                </a:solidFill>
              </a:rPr>
              <a:t>तव प्रजाः मम प्रजाः, तव परमेश् वरः मम परमेश् वरः च भविष्यति।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रूथः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- १६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यहूदी नाओमी इत्यस्याः द्वौ पुत्रौ आस्ताम् ये अन्यजातीयान् विवाहितवन्तः। परन्तु, तस्याः पुत्रद्वयं मृतम् । अतः, सा स्वस्य विधवा स्नुषद्वयेन सह अवशिष्टा आसीत् 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नाओमी यहूदादेशे स्वगृहं प्रति गन्तुं निश्चयं कृतवती । सा स्वश्वशुरद्वयं गृहं प्रत्यागन्तुम् अवदत्। परन्तु, तस्याः द्वितीया स्नुषा स्वगृहनगरं न गता, अपितु श्वशुरस्य अनुसरणं कृत्वा यहूदादेशे निवसति स्म 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रूथस्य नाओमीयाः सह निवासार्थं अवशिष्टं धान्यं उद्धर्तव्यम् आसीत्, यतः तस्याः गृहव्यवस्थापनार्थं पतिः नासीत् 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सा संयोगेन बोअजस्य क्षेत्रे अवशिष्टं धान्यं उद्धृतवती। बोअजः तां आर्यस्त्री इति मन्यते स्म, तस्मात् सः रूथेन सह विवाहं कृतवान् 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बोअजः रूथं नाओमीं च परिवाररूपेण स्वीकृत्य सुखी जीवनं यापयति स्म । भविष्ये राजा दाऊदः येशुः च बोअज-रूथयोः वंशात् आगतवन्तौ ।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000"/>
              <a:t>अद्यतनः पाठः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रूथः अन्यजातीयः आसीत् । सा साधु निष्कपटः श्वश्रूः सुसेवया च ।</a:t>
            </a:r>
          </a:p>
          <a:p>
            <a:pPr xmlns:a="http://schemas.openxmlformats.org/drawingml/2006/main" algn="ctr"/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अतः, सा धन्यः अभवत् ।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अस्माभिः अपि अस्माकं प्रतिवेशिनः साहाय्यं कर्तव्यम् अस्ति</a:t>
            </a:r>
          </a:p>
          <a:p>
            <a:pPr xmlns:a="http://schemas.openxmlformats.org/drawingml/2006/main" algn="ctr"/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ईश्वरं च पूजयन्तु</a:t>
            </a:r>
          </a:p>
          <a:p>
            <a:pPr xmlns:a="http://schemas.openxmlformats.org/drawingml/2006/main" algn="ctr"/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सद्भावेन निश्छलहृदयेन च।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यदा अहं मिस्रदेशं प्रति हस्तं प्रसारयित्वा इस्राएलीयान् तस्मात् बहिः आनयामि तदा मिस्रदेशिनः अहं परमेश् वरः इति ज्ञास्यन्ति।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निर्गमनम्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७:५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3200"/>
              <a:t>भगवान?</a:t>
            </a:r>
            <a:r xmlns:a="http://schemas.openxmlformats.org/drawingml/2006/main">
              <a:rPr lang="s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rgbClr val="C00000"/>
                </a:solidFill>
              </a:rPr>
              <a:t>भगवान..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ईश्वरः बाह्यरूपं न पश्यति अपितु हृदयं पश्यति।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नाओमी किमर्थं मोआबदेशात् यहूदादेशं प्रति स्वदेशं प्रत्यागतवती?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यतः सा रोगी अभवत्..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यतः तस्याः पतिः मृतः..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यतः तस्याः पुत्रद्वयं मृतम्..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यतः सा स्वपरिवारेण सह मिलितुम् इच्छति स्म..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rgbClr val="FF0000"/>
                </a:solidFill>
              </a:rPr>
              <a:t>३ </a:t>
            </a:r>
            <a:r xmlns:a="http://schemas.openxmlformats.org/drawingml/2006/main">
              <a:rPr lang="sa" altLang="ko-KR" sz="2800">
                <a:solidFill>
                  <a:srgbClr val="FF0000"/>
                </a:solidFill>
              </a:rPr>
              <a:t>यतः तस्याः पुत्रद्वयं मृतम्..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chemeClr val="bg1">
                    <a:lumMod val="50000"/>
                  </a:schemeClr>
                </a:solidFill>
              </a:rPr>
              <a:t>तव प्रजाः मम प्रजाः, तव परमेश् वरः मम परमेश् वरः च भविष्यति।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रूथः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- १६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२८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400"/>
              <a:t>हन्नायाः प्रार्थना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शमूएलः बालकः परमेश् वरस् य मनुष् येषु च अनुग्रहं कुर्वन् आसीत् 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शमूएलः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- २६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हन्नायाः पुत्रः नासीत् । अतः, सा एतावत् दुःखिता आसीत् यत् सा ईश्वरं प्रार्थितवती। “हे पिता देव, यदि त्वं मम पुत्रं ददासि तर्हि अहं तस्य जीवनपर्यन्तं भवतः कृते तं दास्यामि।”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 वरः तस्याः प्रार्थनां स्मरन् हन् नाम् शमूएलनामकं पुत्रं दत्तवान्।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हन्ना स्वपुत्रं मन्दिरे यथा पूर्वं प्रार्थितवती तथा ईश्वरस्य पूजां कर्तुं दत्तवती।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शमूएलः परमेश् वरस् य आराधना कुर्वन् मन् दिरे निवसति स्म। सः मनुष्याणां ईश्वरस्य च बहु अनुग्रहं प्राप्तवान्।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लघुः शमूएलः बालकः भवितुं सुवृद्धः अभवत् । ततः पश्चात् सः एकः भविष्यद्वादिः अभवत् यः परमेश्वरस्य वाणीं शृणोति स्म।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मूसा मिस्रदेशस्य राजानं फारों प्रति परमेश्वरस्य आदेशं अवदत्। ”एवं भगवान् वदति- मम प्रजाः गच्छन्तु, येन ते मां भजन्ति।”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अद्यतनः पाठः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 वरः हन्नायाः सर्वान् प्रार्थनां श्रुत्वा तां स्मरन् पूर्णतया उत्तरं दत्तवान्।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ईश्वरः अस्माकं सर्वाणि प्रार्थनानि शृणोति।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अतः अस्माभिः प्रार्थना कर्तव्या</a:t>
            </a:r>
          </a:p>
          <a:p>
            <a:pPr xmlns:a="http://schemas.openxmlformats.org/drawingml/2006/main" algn="ctr"/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गम्भीरतापूर्वकं प्रामाणिकतया च।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3200"/>
              <a:t>भगवान?</a:t>
            </a:r>
            <a:r xmlns:a="http://schemas.openxmlformats.org/drawingml/2006/main">
              <a:rPr lang="s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rgbClr val="C00000"/>
                </a:solidFill>
              </a:rPr>
              <a:t>भगवान..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परमेश्वरः अस्माकं प्रार्थनां श्रुत्वा निष्ठया उत्तरं दत्तवान्।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अद्यतनस्य...</a:t>
            </a:r>
            <a:r xmlns:a="http://schemas.openxmlformats.org/drawingml/2006/main">
              <a:rPr lang="sa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हन्ना किमर्थम् एतावत् दुःखिता आसीत्?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उदरवेदनाकारणात्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धनहीनत्वात्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अपुत्रत्वात्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यतः सा कुरूपा आसीत्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rgbClr val="FF0000"/>
                </a:solidFill>
              </a:rPr>
              <a:t>३ </a:t>
            </a:r>
            <a:r xmlns:a="http://schemas.openxmlformats.org/drawingml/2006/main">
              <a:rPr lang="sa" altLang="ko-KR" sz="2800">
                <a:solidFill>
                  <a:srgbClr val="FF0000"/>
                </a:solidFill>
              </a:rPr>
              <a:t>अपुत्रत्वात्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शमूएलः बालकः परमेश् वरस् य मनुष् येषु च अनुग्रहं कुर्वन् आसीत् 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शमूएलः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- २६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नहि।</a:t>
            </a:r>
            <a:r xmlns:a="http://schemas.openxmlformats.org/drawingml/2006/main">
              <a:rPr lang="s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२९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400"/>
              <a:t>राजा शाऊलः, इस्राएलस्य प्रथमः राजा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 वरः प्रत्युवाच, तान् शृणुत, तेभ् यः राजा ददातु। ततः शमूएलः इस्राएलस्य पुरुषान् अवदत्, सर्वे स्वनगरं गच्छन्तु।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शमूएलः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८ - २२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“अस्माकं राजा आवश्यकः!” इस्राएलजनाः शमूएलाय तेषां कृते राजा दातुम् अपृच्छत्।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“अहं तेभ्यः यथा याचितं राजानं दास्यामि।“ परमेश् वरः शमूएलं प्रति उत्तरम् अवदत्।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 वरः शौलम् शमूएलस् य समीपं प्रेषितवान्। परमेश् वरः शमूएलः इस्राएलस् य राजा भवितुम् अस् य शिरसि तैलं पातुं अददात्।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“अयं अस्माकं नायकः शाऊलः।” शमूएलः इस्राएलीयान् ज्ञापयति स्म यत् परमेश् वरः शाऊलम् इस्राएलस् य नेतारं नियुक्तवान्।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"पथं ना! ईश्वरः कः ? अहं देवः“ फारो अतीव प्रबलतया अङ्गीकृतवान्।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प्रथमं शौलः इस्राएलीयान् ईश्वरस्य इच्छां निष्ठया आज्ञापालनेन सम्यक् नेतृत्वं कृतवान् । तथापि सः दम्भस्य अभिमानस्य च कारणेन ईश्वरस्य इच्छायाः द्रोहं कुर्वन् दुष्टः राजा अभवत् ।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अद्यतनः पाठः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प्रथमं शाऊलः विनयशीलः आसीत् ।</a:t>
            </a:r>
          </a:p>
          <a:p>
            <a:pPr xmlns:a="http://schemas.openxmlformats.org/drawingml/2006/main" algn="ctr"/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तथापि तस्य नृपत्वानन्तरं .</a:t>
            </a:r>
          </a:p>
          <a:p>
            <a:pPr xmlns:a="http://schemas.openxmlformats.org/drawingml/2006/main" algn="ctr"/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सः ईश्वरस्य इच्छां न पालितवान्।</a:t>
            </a:r>
          </a:p>
          <a:p>
            <a:pPr xmlns:a="http://schemas.openxmlformats.org/drawingml/2006/main" algn="ctr"/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सः अभिमानी लोभः च अभवत् ।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यदा भवतः पिता परमेश्वरः भवन्तं उत्थापयति तदा भवन्तः निरन्तरं विनयशीलाः भवितुम् अर्हन्ति।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3200"/>
              <a:t>भगवान?</a:t>
            </a:r>
            <a:r xmlns:a="http://schemas.openxmlformats.org/drawingml/2006/main">
              <a:rPr lang="s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rgbClr val="C00000"/>
                </a:solidFill>
              </a:rPr>
              <a:t>भगवान..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ईश्वरः विनयशीलानाम् प्रेम करोति,</a:t>
            </a:r>
          </a:p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अभिमानान् तु तिरस्कुर्वति।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इस्राएलीजनाः शमूएलं किं पृष्टवन्तः?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भोजनम्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राजा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ईश्वरस्य वचनम्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गृहम्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rgbClr val="FF0000"/>
                </a:solidFill>
              </a:rPr>
              <a:t>२ </a:t>
            </a:r>
            <a:r xmlns:a="http://schemas.openxmlformats.org/drawingml/2006/main">
              <a:rPr lang="sa" altLang="ko-KR" sz="2800">
                <a:solidFill>
                  <a:srgbClr val="FF0000"/>
                </a:solidFill>
              </a:rPr>
              <a:t>राजा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 वरः प्रत्युवाच, तान् शृणुत, तेभ् यः राजा ददातु। ततः शमूएलः इस्राएलस्य पुरुषान् अवदत्, सर्वे स्वनगरं गच्छन्तु।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शमूएलः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८ - २२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नहि।</a:t>
            </a:r>
            <a:r xmlns:a="http://schemas.openxmlformats.org/drawingml/2006/main">
              <a:rPr lang="s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३०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000"/>
              <a:t>युवा बालकः, दाऊदः यः गोलियथं मारितवान्</a:t>
            </a:r>
            <a:r xmlns:a="http://schemas.openxmlformats.org/drawingml/2006/main">
              <a:rPr lang="sa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दाऊदः पलिष्टीयं अवदत् , “त्वं खड्गं शूलं शूलं च गृहीत्वा मम विरुद्धं आगच्छसि, अहं तु सर्वशक्तिमान् परमेश् वरस् य नाम्नः, यः इस्राएलस् य सेनायाः परमेश् वरः अस् ति, यस्य त्वया अवज्ञा कृता।”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शमूएलः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१७ - ४५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पलिष्टशिबिरे गोलियतनामकः विशालसैनिकः आसीत् । सः युद्धं आरभ्य ईश्वरस्य नामस्य अपमानं कृतवान्।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तस्य भयङ्करत्वात् तस्य विरुद्धं युद्धं कर्तुं कोऽपि साहसं न कृतवान् ।</a:t>
            </a:r>
          </a:p>
          <a:p>
            <a:r xmlns:a="http://schemas.openxmlformats.org/drawingml/2006/main">
              <a:rPr lang="sa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तस्मिन् समये बालकः दाऊदः शाऊलं राजानं अवदत्, “अहं गत्वा तस्य विरुद्धं युद्धं करिष्यामि।”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'अहं तं पराजयितुं शक्नोमि यदि ईश्वरः मया सह अस्ति।'</a:t>
            </a:r>
          </a:p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दाऊदः पञ्च स्निग्धशिलाभिः सह गोलियथस्य समीपं गतः।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मूसा ईश्वरं प्रार्थितवान्। “भगवन् इतः परं किं करिष्यसि इति मां ज्ञापयतु।”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दाऊदः खड्गशूलैः सह तस्य विरुद्धं आगतः गोलियथं अवदत्। “अहं भवतः विरुद्धं परमेश्वरस्य नाम्ना युद्धं करोमि!”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दाऊदः शिलापातं कृत्वा गोलियथस्य ललाटे प्रहारं कृतवान्।</a:t>
            </a:r>
          </a:p>
          <a:p>
            <a:r xmlns:a="http://schemas.openxmlformats.org/drawingml/2006/main">
              <a:rPr lang="sa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दाऊदः परमेश्वरस्य साहाय्येन अस्मिन् युद्धे विजयं प्राप्तवान्।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अद्यतनः पाठः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इजरायलसैनिकाः भीताः आसन्</a:t>
            </a:r>
            <a:r xmlns:a="http://schemas.openxmlformats.org/drawingml/2006/main">
              <a:rPr lang="s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विशालकाय गोलियथस्य । ते तस्मात् भीताः आसन्।</a:t>
            </a:r>
          </a:p>
          <a:p>
            <a:pPr xmlns:a="http://schemas.openxmlformats.org/drawingml/2006/main" algn="ctr"/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तथापि ईश्वरस्य रक्षणे विश्वासं कुर्वन् दाऊदः तस्य विरुद्धं वीरतया युद्धं कृत्वा तं पराजितवान् ।</a:t>
            </a:r>
          </a:p>
          <a:p>
            <a:pPr xmlns:a="http://schemas.openxmlformats.org/drawingml/2006/main" algn="ctr"/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अस्माभिः विश्वासः करणीयः यत् ईश्वरः अस्मान् सर्वदा रक्षति। ईश्वरः कस्यापि परिस्थितौ अस्मान् रक्षति इति विश्वासेन वयं साहसं कर्तुं शक्नुमः।</a:t>
            </a:r>
          </a:p>
          <a:p>
            <a:pPr xmlns:a="http://schemas.openxmlformats.org/drawingml/2006/main" algn="ctr"/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साहसं यत् ईश्वरविश्वासात् भवति तत् किमपि भयं अतितर्तुं शक्नोति।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3200"/>
              <a:t>भगवान?</a:t>
            </a:r>
            <a:r xmlns:a="http://schemas.openxmlformats.org/drawingml/2006/main">
              <a:rPr lang="s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rgbClr val="C00000"/>
                </a:solidFill>
              </a:rPr>
              <a:t>भगवान..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ईश्वरः तेषां कृते युद्धं कुर्वतां विजयं ददाति।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000"/>
              <a:t>अद्यतन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दाऊदः गोलियथं प्रति किं क्षिप्तवान्?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खड्गः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शूलम्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पाषाणः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कवचम्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rgbClr val="FF0000"/>
                </a:solidFill>
              </a:rPr>
              <a:t>३ </a:t>
            </a:r>
            <a:r xmlns:a="http://schemas.openxmlformats.org/drawingml/2006/main">
              <a:rPr lang="sa" altLang="ko-KR" sz="2800">
                <a:solidFill>
                  <a:srgbClr val="FF0000"/>
                </a:solidFill>
              </a:rPr>
              <a:t>पाषाणः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दाऊदः पलिष्टीयं अवदत् , “त्वं खड्गं शूलं शूलं च गृहीत्वा मम विरुद्धं आगच्छसि, अहं तु सर्वशक्तिमान् परमेश् वरस् य नाम्नः, यः इस्राएलस् य सेनायाः परमेश् वरः अस् ति, यस्य त्वया अवज्ञा कृता।”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शमूएलः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१७ - ४५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 वरः सम्पूर्णे मिस्रदेशे दश विपदाः अवतारितवान्। मिस्रदेशस्य जनाः फारो च वास्तविकः परमेश्वरः कोऽस्ति इति ज्ञातुं प्रवृत्ताः।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“मोशे, इदानीं सर्वैः इस्राएलीभिः सह मिस्रदेशात् बहिः गच्छतु।” फारो इत्यस्य तान् गन्तुं विना अन्यः विकल्पः नासीत् 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अद्यतनः पाठः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फारो मन्यते स्म यत् सः परमेश्वरस्य अवहेलनायां सर्वाधिकं बलवान् अस्ति।</a:t>
            </a:r>
            <a:r xmlns:a="http://schemas.openxmlformats.org/drawingml/2006/main">
              <a:rPr lang="sa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अतः, तस्य महतीं आपदासु भवितव्यम् आसीत् ।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अस्माभिः स्वीकारणीयं यत् ईश्वरः एव सर्वशक्तिमान् न तु अस्माभिः।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यदा परमेश् वरः दृष्टवान् यत् सः पश्यन् गतः, तदा परमेश् वरः तं आहूतवान्</a:t>
            </a:r>
          </a:p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गुल्मस्य अन्तः, २.</a:t>
            </a:r>
          </a:p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"मोशे! मूसा!" मूसा अवदत्, “अत्र अहम् अस्मि।”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निर्गमनम्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३:४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3200"/>
              <a:t>भगवान?</a:t>
            </a:r>
            <a:r xmlns:a="http://schemas.openxmlformats.org/drawingml/2006/main">
              <a:rPr lang="s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rgbClr val="C00000"/>
                </a:solidFill>
              </a:rPr>
              <a:t>भगवान..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ईश्वरः भिन्नरूपमूर्तयः अन्ये वा मिथ्यादेवाः।</a:t>
            </a:r>
          </a:p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ईश्वरः जीवितः अस्ति, स्वस्य महान् सामर्थ्येन कार्यं कुर्वन् अस्ति।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 वरः मिस्रदेशे कति विपदाः अवतारितवान्?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पञ्च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सप्त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द्वादश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दश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rgbClr val="FF0000"/>
                </a:solidFill>
              </a:rPr>
              <a:t>४ </a:t>
            </a:r>
            <a:r xmlns:a="http://schemas.openxmlformats.org/drawingml/2006/main">
              <a:rPr lang="sa" altLang="ko-KR" sz="2800">
                <a:solidFill>
                  <a:srgbClr val="FF0000"/>
                </a:solidFill>
              </a:rPr>
              <a:t>दश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यदा अहं मिस्रदेशं प्रति हस्तं प्रसारयित्वा इस्राएलीयान् तस्मात् बहिः आनयामि तदा मिस्रदेशिनः अहं परमेश् वरः इति ज्ञास्यन्ति।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निर्गमनम्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७:५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नहि। १८</a:t>
            </a:r>
            <a:r xmlns:a="http://schemas.openxmlformats.org/drawingml/2006/main">
              <a:rPr lang="s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400"/>
              <a:t>मेघस्य एकः स्तम्भः</a:t>
            </a:r>
          </a:p>
          <a:p>
            <a:pPr xmlns:a="http://schemas.openxmlformats.org/drawingml/2006/main" algn="ctr"/>
            <a:r xmlns:a="http://schemas.openxmlformats.org/drawingml/2006/main">
              <a:rPr lang="sa" altLang="ko-KR" sz="4400"/>
              <a:t>तथा अग्निस्तम्भः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दिवा तेषां मार्गं मार्गदर्शनार्थं मेघस्तम्भे, रात्रौ च अग्निस्तम्भे प्रकाशं दातुं तेषां पुरतः गच्छति स्म, येन ते दिवा वा रात्रौ वा यात्रां कर्तुं शक्नुवन्ति स्म।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निर्गमनम् १३: २१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इस्राएलीजनाः ४३० वर्षाणि यावत् मिस्रदेशे निवसन्ति स्म । ते ४३० वर्षाणाम् अन्ते प्रतिज्ञातभूमिं-कनान-देशं प्रति गमनार्थं मिस्रदेशं त्यक्तवन्तः 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“कथं वयं सम्यक् मार्गं प्राप्नुमः?”, “किं यदि मार्गे दुष्टजनाः मिलन्ति?” ते बहु चिन्तिताः आसन्।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तस्मिन् समये परमेश्वरः तान् प्रमाणं दर्शितवान् यत् सः तान् मार्गदर्शनं करोति। मेघस्तम्भः आसीत् 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रात्रौ अग्निस्तम्भः अभवत् । एवं ईश्वरः तान् रात्रौ दिवा मार्गदर्शनं करोति स्म।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“न वयं बिभेमः, यतः ईश्वरः अस्माभिः सह अस्ति!” इस्राएलीजनाः मेघस्तम्भेन अग्निस्तम्भेन च मार्गदर्शनं कृत्वा परमेश्वरं धन्यवादं दत्तवन्तः।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एकस्मिन् दिने यदा मोशेः एकं मिस्रदेशीयं इस्राएलीयं ताडयन्तं दृष्टवान् तदा सः क्रुद्धः भूत्वा स्वजनस्य पक्षं स्वीकृत्य मिस्रदेशीयं मारितवान्।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अद्यतनस्य...</a:t>
            </a:r>
            <a:r xmlns:a="http://schemas.openxmlformats.org/drawingml/2006/main">
              <a:rPr lang="sa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यदा बहवः इस्राएलीजनाः खतरनाकं मरुभूमिं लङ्घयन्ति स्म तदा परमेश्वरः तान् प्रमाणं दर्शितवान् यत् सः मेघस्तम्भेन अग्निस्तम्भेन च तेषां मार्गदर्शनं करोति, रक्षति च।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अधुना, ईश्वरः मया सह अस्ति, मां रक्षतु च। ईश्वरस्य धन्यवादं कुर्मः।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3200"/>
              <a:t>भगवान?</a:t>
            </a:r>
            <a:r xmlns:a="http://schemas.openxmlformats.org/drawingml/2006/main">
              <a:rPr lang="s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rgbClr val="C00000"/>
                </a:solidFill>
              </a:rPr>
              <a:t>भगवान..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ईश्वरः अस्माभिः सह सर्वदा अस्ति।</a:t>
            </a:r>
          </a:p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स च अस्मान् रात्रौ दिवा रक्षति।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यदा इस्राएलीजनाः मिस्रदेशात् प्रस्थिताः तदा परमेश् वरः तेषां मार्गदर्शनं किम् अकरोत्?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मेघस्तम्भः अग्निस्तम्भः च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पक्षि मत्स्यं च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सूर्य चन्द्रमा च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श्वः बिडालः च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sa" altLang="ko-KR" sz="2800">
                <a:solidFill>
                  <a:srgbClr val="FF0000"/>
                </a:solidFill>
              </a:rPr>
              <a:t>मेघस्तम्भः अग्निस्तम्भः च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दिवा तेषां मार्गं मार्गदर्शनार्थं मेघस्तम्भे, रात्रौ च अग्निस्तम्भे प्रकाशं दातुं तेषां पुरतः गच्छति स्म, येन ते दिवा वा रात्रौ वा यात्रां कर्तुं शक्नुवन्ति स्म।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निर्गमनम् १३: २१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19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400"/>
              <a:t>शुष्कभूमौ विभक्तसमुद्रेण गच्छन्तः इस्राएलीजनाः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तदा मूसा समुद्रस्य उपरि हस्तं प्रसारितवान्, तस्याः सर्वाम् रात्रौ परमेश् वरः समुद्रं प्रचण्डवायुना प्रेषयित्वा शुष्कभूमिं कृतवान्। जलं विभज्यते स्म, २.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निर्गमनम्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१४: १.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मूसा इस्राएलीयौ च कनानदेशं गच्छन्तीव लोहितसागरं मिलितवन्तौ।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मिस्रदेशीयः इस्राएलीजनानाम् पुनः ग्रहणार्थं अनुसरणं कृतवान्।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ततः, अद्भुतं वस्तु अभवत्! परमेश्वरः रक्तसागरं विभक्तं कृत्वा इस्राएलीजनाः शुष्कभूमौ पारं गन्तुं दत्तवन्तः।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मिस्रदेशस्य सैनिकाः तान् अनुधावन्ति स्म, परन्तु समुद्रः पुनः गतः, सर्वे मिस्रदेशस्य सैनिकाः समुद्रे प्लाविताः आसन्। तेषु एकः अपि न जीवितः 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यदा फारोः एतत् श्रुत्वा मूसा तस्मात् भयभीतः भूत्वा मिस्रशालातः पलायितः भूत्वा मिद्यानमरुभूमिं निवसितुं अगच्छत्।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अस्मान् उद्धारयितुं वयं ईश्वरं धन्यवादं दद्मः! सर्वे इस्राएलीजनाः अतीव प्रसन्नतापूर्वकं आनन्दितगीतानि गायन्ति स्म।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अद्यतनः पाठः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 वरः इस्राएलीन् तेषां निराशाजनकस्थित्याः उद्धारं कृतवान् ।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अहम् अपि पापस्य कारणेन मृत्यवे स्थितौ आसम्, परन्तु परमेश्वरः येशुं प्रेषितवान् यत् सः मां उद्धारितवान्!</a:t>
            </a:r>
          </a:p>
          <a:p>
            <a:pPr xmlns:a="http://schemas.openxmlformats.org/drawingml/2006/main" algn="ctr"/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ईश्वरः मां अनन्तमृत्युतः उद्धारितवान्!</a:t>
            </a:r>
          </a:p>
          <a:p>
            <a:pPr xmlns:a="http://schemas.openxmlformats.org/drawingml/2006/main" algn="ctr"/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अहो, पिता ईश्वर, भवतः बहु धन्यवादः!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3200"/>
              <a:t>ईश्वरः अस्ति?</a:t>
            </a:r>
            <a:r xmlns:a="http://schemas.openxmlformats.org/drawingml/2006/main">
              <a:rPr lang="s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rgbClr val="C00000"/>
                </a:solidFill>
              </a:rPr>
              <a:t>भगवान।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परमेश्वरः अस्माकं त्राता अस्ति यः अद्भुतेन मार्गेण स्वजनं उद्धारयति।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इस्राएलीजनाः कथं रक्तसागरं पारं गतवन्तः?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ईश्वरः तेभ्यः एकं महत् पोतं प्रेषितवान्।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ईश्वरः तान् समुद्रजलस्य उपरि चरन्तु।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ईश्वरः रक्तसागरं विभज्य तान् अग्रे गन्तुं दत्तवान्</a:t>
            </a:r>
          </a:p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शुष्कभूमिः 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ईश्वरः तान् समुद्रस्य उपरि उड्डीयताम्।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sa" altLang="ko-KR" sz="2800">
                <a:solidFill>
                  <a:srgbClr val="FF0000"/>
                </a:solidFill>
              </a:rPr>
              <a:t>ईश्वरः रक्तसागरं विभज्य तान् अग्रे गन्तुं दत्तवान्</a:t>
            </a:r>
          </a:p>
          <a:p>
            <a:r xmlns:a="http://schemas.openxmlformats.org/drawingml/2006/main">
              <a:rPr lang="sa" altLang="ko-KR" sz="2800">
                <a:solidFill>
                  <a:srgbClr val="FF0000"/>
                </a:solidFill>
              </a:rPr>
              <a:t>शुष्कभूमिः ।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तदा मूसा समुद्रस्य उपरि हस्तं प्रसारितवान्, तस्याः सर्वाम् रात्रौ परमेश् वरः समुद्रं प्रचण्डवायुना प्रेषयित्वा शुष्कभूमिं कृतवान्। जलं विभज्यते स्म, २.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निर्गमनम्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१४: १.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२०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3600"/>
              <a:t>मांसं त्यक्तवान् ईश्वरः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chemeClr val="bg1">
                    <a:lumMod val="50000"/>
                  </a:schemeClr>
                </a:solidFill>
              </a:rPr>
              <a:t>"मया इस्राएलीनां कुण्ठनं श्रुतम्। तान् वदतु, 'सन्ध्याकाले भवन्तः मांसं खादिष्यन्ति, प्रातःकाले च रोटिकाभिः पूरिताः भविष्यन्ति। तदा यूयं ज्ञास्यन्ति यत् अहं भवतः परमेश्वरः परमेश् वरः अस्मि। " " 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निर्गमनम्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१६ - १२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इस्राएलीयानां मरुभूमिषु किमपि भोजनं नासीत्। ततः ते मूसां परमेश् वरं च प्रति कुण्ठितवन्तः।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ततः परमेश् वरः मूसाम् अवदत्। “अहं भवतः कृते स्वर्गात् अन्नं अवतारयिष्यामि।”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प्रातःकाले मरुभूमितलस्य उपरि हिमवत् कृशाः खण्डाः प्रादुर्भूताः 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मोशेः ४० वर्षाणि यावत् गोपालकरूपेण जीवितवान् अन्ते सः ८० वर्षीयः अभवत् 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सायंकाले बटेराः तेषां उपरि आगत्य पतित्वा शिबिरं आच्छादयन्ति स्म । तानि सङ्गृह्य पचन् खादन् । मरुस्थले अपि ते बुभुक्षिताः न अभवन्।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“धन्यवादः ईश्वर!” मूसा इस्राएलीजनाः च परमेश्वरस्य सर्वशक्तिमान् दृष्ट्वा विस्मिताः अभवन्।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अद्यतनः पाठः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ईश्वरः स्वजनानाम् अन्नं नित्यं आश्चर्यजनकमार्गेण, स्वस्य सर्वशक्तिमान् च मरुभूमिषु अपि प्रदत्तवान् यत्र ते किमपि न प्राप्नुवन्ति स्म।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वयं मन्यामहे यत् परमेश्वरः अस्माकं आवश्यकताः स्वस्य अद्भुतमार्गेण निष्ठया प्रदास्यति।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3200"/>
              <a:t>ईश्वरः अस्ति?</a:t>
            </a:r>
            <a:r xmlns:a="http://schemas.openxmlformats.org/drawingml/2006/main">
              <a:rPr lang="s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rgbClr val="C00000"/>
                </a:solidFill>
              </a:rPr>
              <a:t>भगवान..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सः अद्भुतः परमेश्वरः अस्ति यः अस्माकं आवश्यकताः पूर्वमेव जानाति, तान् स्वस्य आश्चर्यजनकमार्गेण च प्रदाति।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ईश्वरः स्वस्य बुभुक्षितजनानाम् कृते किं प्रदत्तवान्?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मन्ना च बटेर च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रोटिका दुग्धं च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मांसं जलं च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तण्डुलं सूपं च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sa" altLang="ko-KR" sz="2800">
                <a:solidFill>
                  <a:srgbClr val="FF0000"/>
                </a:solidFill>
              </a:rPr>
              <a:t>मन्ना च बटेर च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chemeClr val="bg1">
                    <a:lumMod val="50000"/>
                  </a:schemeClr>
                </a:solidFill>
              </a:rPr>
              <a:t>"मया इस्राएलीनां कुण्ठनं श्रुतम्। तान् वदतु, 'सन्ध्याकाले भवन्तः मांसं खादिष्यन्ति, प्रातःकाले च रोटिकाभिः पूरिताः भविष्यन्ति। तदा यूयं ज्ञास्यन्ति यत् अहं भवतः परमेश्वरः परमेश् वरः अस्मि। " " 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निर्गमनम्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१६ - १२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नहि।</a:t>
            </a:r>
            <a:r xmlns:a="http://schemas.openxmlformats.org/drawingml/2006/main">
              <a:rPr lang="s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२१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a" altLang="ko-KR" sz="4000"/>
              <a:t>दश आज्ञाः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मूसा चत्वारिंशत् दिवसाः चत्वारिंशत् रात्रयः च परमेश् वरस् य समीपे अभ् यः आसीत्</a:t>
            </a:r>
          </a:p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रोटिका वा पेयजलम् । स च पटलेषु सन्धिवचनानि लिखितवान्--दश आज्ञाः।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निर्गमन ३४:२८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इस्राएलीजनाः होरेबपर्वते(सिनाईपर्वते) आगताः। भगवतः परमेश्वरस्य महिमा माण्ट् सिनाई (होरेबपर्वते) पूर्णा आसीत्।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 वरः मूसाम् अवदत् , “पर्वते मम समीपम् आगच्छतु।” मूसा परमेश्वरस्य पर्वतस्य उपरि गतः।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एकदा ईश्वरः तं ज्वलन्तगुल्मस्य अन्तः आहूय अवदत्। “अहं भवन्तं फारोहस्य समीपं प्रेषयामि यत् मम प्रजाः इस्राएलीयान् मिस्रदेशात् उद्धारयितुं।”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प्रभुः परमेश्वरः होरेबपर्वते मिलितवान्।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 वरः मूसां पाषाणपटलानि दत्तवान्। परमेश् वरः इस्राएलीयानां कृते तस्मिन् नियमाः आज्ञाः च लिखितवान्-दश आज्ञाः।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“धन्यवादः भगवन्, यत् त्वं अस्मान् नियमं दत्तवान्।”</a:t>
            </a:r>
          </a:p>
          <a:p>
            <a:r xmlns:a="http://schemas.openxmlformats.org/drawingml/2006/main">
              <a:rPr lang="sa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मोशेन चिन्तितम्, “अहम् एतत् बहुमूल्यं दश आज्ञां मोचयिष्यामि, उपदिशिष्यामि च।”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अद्यतनः पाठः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दश आज्ञाः अस्माकं जीवनाय परमेश्वरेण दत्ताः बहुमूल्याः नियमाः सन्ति।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यदा वयं परमेश्वरस्य नियमानाम् आज्ञापालनं कुर्मः तदा परमेश्वरः अस्माकं जीवने प्रसन्नः भविष्यति।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a" altLang="ko-KR" sz="3200"/>
              <a:t>भगवान?</a:t>
            </a:r>
            <a:r xmlns:a="http://schemas.openxmlformats.org/drawingml/2006/main">
              <a:rPr lang="s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ko-KR" sz="3600">
                <a:solidFill>
                  <a:srgbClr val="C00000"/>
                </a:solidFill>
              </a:rPr>
              <a:t>भगवान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ईश्वरः अस्मान् नियमाः दश आज्ञाः च दत्तवन्तः।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ईश्वरः एतेषां नियमानाम् आज्ञानां च माध्यमेन अस्मान् स्वं ज्ञातवान्।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ईश्वरः दश आज्ञाः कुत्र लिखितवान्?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काष्ठपट्टिका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पङ्कः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गोली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पत्रम्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पाषाणपट्टिका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en-US" sz="2800">
                <a:solidFill>
                  <a:srgbClr val="FF0000"/>
                </a:solidFill>
              </a:rPr>
              <a:t>४ </a:t>
            </a:r>
            <a:r xmlns:a="http://schemas.openxmlformats.org/drawingml/2006/main">
              <a:rPr lang="sa" altLang="ko-KR" sz="2800">
                <a:solidFill>
                  <a:srgbClr val="FF0000"/>
                </a:solidFill>
              </a:rPr>
              <a:t>पाषाणपट्टिका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मूसा चत्वारिंशत् दिवसाः चत्वारिंशत् रात्रयः च परमेश् वरस् य समीपे अभ् यः आसीत्</a:t>
            </a:r>
          </a:p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रोटिका वा पेयजलम् । स च पटलेषु सन्धिवचनानि लिखितवान्--दश आज्ञाः।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निर्गमन ३४:२८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२२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400"/>
              <a:t>सुवर्णवत्सः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chemeClr val="bg1">
                    <a:lumMod val="50000"/>
                  </a:schemeClr>
                </a:solidFill>
              </a:rPr>
              <a:t>तेषां हस्ते यत् दत्तं तत् गृहीत्वा आकारे निक्षिप्तं मूर्तिं कृतवान्</a:t>
            </a:r>
          </a:p>
          <a:p>
            <a:r xmlns:a="http://schemas.openxmlformats.org/drawingml/2006/main">
              <a:rPr lang="sa" altLang="ko-KR" sz="3600">
                <a:solidFill>
                  <a:schemeClr val="bg1">
                    <a:lumMod val="50000"/>
                  </a:schemeClr>
                </a:solidFill>
              </a:rPr>
              <a:t>वत्सस्य, साधनेन तस्य स्वरूपं कृत्वा। तदा ते अवदन्, “हे इस्राएल, ते तव देवताः सन्ति, ये त्वां मिस्रदेशात् बहिः नीतवन्तः।”</a:t>
            </a:r>
          </a:p>
          <a:p>
            <a:r xmlns:a="http://schemas.openxmlformats.org/drawingml/2006/main">
              <a:rPr lang="sa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निर्गमनम्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३२ - 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यदा मूसा एतावत्कालं यावत् पर्वतात् न अवतरत् तदा तेषां मनसि असहजता अभवत् । “मोशेन स्थाने अस्माकं नेतृत्वं कर्तुं अस्माकं देवस्य आवश्यकता वर्तते।”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मूसा स्वजनस्य उद्धाराय मिस्रदेशं प्रत्यागतवान् ये इस्राएलीजनाः परमेश्वरेण दत्तं दण्डं धारयन्ति स्म।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अतः, ते स्वर्णवत्सं कृत्वा तेषां नेतृत्वाय स्वदेवत्वेन पूजयन्ति स्म।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दश आज्ञाभिः सह अवतरन् मूसा एतावत् क्रुद्धः अभवत्।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ईश्वरः तेषां विरुद्धं क्रुद्धः आसीत्। “अहं तान् नाशयिष्यामि। तदा अहं त्वां महाराष्ट्रं करिष्यामि।”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परन्तु, मूसा परमेश्वरं प्रार्थितवान् यत् सः तान् गम्भीरतापूर्वकं क्षमतु। परमेश् वरः मूसास् य प्रार्थनां श्रुत्वा तान् क्षमितवान्।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अद्यतनस्य...</a:t>
            </a:r>
            <a:r xmlns:a="http://schemas.openxmlformats.org/drawingml/2006/main">
              <a:rPr lang="sa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ईश्वरः यत् सर्वाधिकं द्वेष्टि तत् तस्य स्थाने अन्यदेवानाम् आराधनम्।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न त्वं मूर्तिं किमपि मूल्येन स्वस्य कृते निर्मास्यसि।</a:t>
            </a:r>
          </a:p>
          <a:p>
            <a:pPr xmlns:a="http://schemas.openxmlformats.org/drawingml/2006/main" algn="ctr"/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यत्किमपि भवतु, न त्वं प्रणम्य पूजयेत् ।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3200">
                <a:solidFill>
                  <a:srgbClr val="FF0000"/>
                </a:solidFill>
              </a:rPr>
              <a:t>भगवान?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rgbClr val="C00000"/>
                </a:solidFill>
              </a:rPr>
              <a:t>भगवान…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ईश्वरः स्वस्य स्थाने मूर्तिपूजां सर्वाधिकं द्वेष्टि।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इस्राएलीजनाः पापं कृत्वा का मूर्तिं निर्मितवन्तः?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स्वर्णम्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गरुड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सुवर्णवत्सः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रजतवत्सः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रजत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गरुड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rgbClr val="FF0000"/>
                </a:solidFill>
              </a:rPr>
              <a:t>२ </a:t>
            </a:r>
            <a:r xmlns:a="http://schemas.openxmlformats.org/drawingml/2006/main">
              <a:rPr lang="sa" altLang="ko-KR" sz="2800">
                <a:solidFill>
                  <a:srgbClr val="FF0000"/>
                </a:solidFill>
              </a:rPr>
              <a:t>सुवर्णवत्सः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chemeClr val="bg1">
                    <a:lumMod val="50000"/>
                  </a:schemeClr>
                </a:solidFill>
              </a:rPr>
              <a:t>तेषां हस्ते यत् दत्तं तत् गृहीत्वा आकारे निक्षिप्तं मूर्तिं कृतवान्</a:t>
            </a:r>
          </a:p>
          <a:p>
            <a:r xmlns:a="http://schemas.openxmlformats.org/drawingml/2006/main">
              <a:rPr lang="sa" altLang="ko-KR" sz="3600">
                <a:solidFill>
                  <a:schemeClr val="bg1">
                    <a:lumMod val="50000"/>
                  </a:schemeClr>
                </a:solidFill>
              </a:rPr>
              <a:t>वत्सस्य, साधनेन तस्य स्वरूपं कृत्वा। तदा ते अवदन्, “हे इस्राएल, ते तव देवताः सन्ति, ये त्वां मिस्रदेशात् बहिः नीतवन्तः।”</a:t>
            </a:r>
          </a:p>
          <a:p>
            <a:r xmlns:a="http://schemas.openxmlformats.org/drawingml/2006/main">
              <a:rPr lang="sa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निर्गमनम्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३२ - 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२३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400"/>
              <a:t>मरुभूमिस्थं ईश्वरस्य गृहं (तम्बूम्)।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chemeClr val="bg1">
                    <a:lumMod val="50000"/>
                  </a:schemeClr>
                </a:solidFill>
              </a:rPr>
              <a:t>यस्मिन् दिने तम्बूः, साक्ष्यस्य तंबूः स्थापितः, तस्मिन् दिने मेघः तम् आच्छादितवान्। सायंकालात् प्रातः यावत् निवासस्थानस्य उपरि स्थितः मेघः अग्निः इव आसीत् ।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संख्याः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९ - १५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अद्यतनः पाठः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 वरः मूसां इस्राएलीयानां नायकः इति आह्वयति स्म यदा सः ८० वर्षीयः आसीत्।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ईश्वरस्य योजना अस्मात् भिन्ना अस्ति, परन्तु तस्य योजना सर्वदा सिद्धा भवति।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अस्माभिः विश्वासः करणीयः यत् ईश्वरस्य योजना सिद्धा अस्ति तथा च अस्माभिः तस्य उपरि आश्रितः भवितुम् अर्हति।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 वरः मूसाम् अवदत् यत् तंबू-परमेश् वरस् य गृहं करोतु।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ईश्वरः निवासस्थानस्य विषये सर्वं अवदत्-तस्य आकारं सर्वाणि च वस्तूनि यत् तदर्थं सज्जीक्रियन्ते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तथा च परमेश्वरः तान् ज्ञापयति यत् यदा ते निवासस्थाने परमेश्वरस्य आराधना कुर्वन्ति तदा प्रत्येकस्य लेखस्य उपयोगः कथं करणीयः।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मूसा इस्राएलीजनाः च परमेश्वरस्य निर्देशानुसारं निवासस्थानं-ईश्वरस्य गृहं कृतवन्तः।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यस्मिन् दिने निवासस्थानं स्थापितं तस्मिन् दिने परमेश्वरस्य महिमादर्शकः मेघः तम् आच्छादितवान्। निवासस्थानं परमेश्वरः इस्राएलीभिः सह अस्ति इति चिह्नम् आसीत्।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अद्यतनः पाठः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 वरः इस्राएलीयान् तंबू-परमेश् वरस् य गृहं कर्तुम् अददात्, तेषां निवासस्थानं च स्वस्य केन्द्रं कृत्वा निवासं कृतवान्।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अस्माभिः ईश्वरेण सह अस्माकं मनसः जीवनस्य च केन्द्रत्वेन जीवितव्यम्।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3200">
                <a:solidFill>
                  <a:srgbClr val="FF0000"/>
                </a:solidFill>
              </a:rPr>
              <a:t>भगवान?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rgbClr val="C00000"/>
                </a:solidFill>
              </a:rPr>
              <a:t>भगवान..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ईश्वरः अस्माभिः सह वसति, अस्माभिः सह गच्छति, अस्मान् नेति, अस्माभिः सह वदति च।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 वरः इस्राएलीयान् किं निर्मातुम् अददात्?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सुवर्णवत्सः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दश आज्ञा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प्रासादः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निवासस्थानं-ईश्वरस्य गृहम्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rgbClr val="FF0000"/>
                </a:solidFill>
              </a:rPr>
              <a:t>४ </a:t>
            </a:r>
            <a:r xmlns:a="http://schemas.openxmlformats.org/drawingml/2006/main">
              <a:rPr lang="sa" altLang="ko-KR" sz="2800">
                <a:solidFill>
                  <a:srgbClr val="FF0000"/>
                </a:solidFill>
              </a:rPr>
              <a:t>निवासस्थानं-ईश्वरस्य गृहम्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chemeClr val="bg1">
                    <a:lumMod val="50000"/>
                  </a:schemeClr>
                </a:solidFill>
              </a:rPr>
              <a:t>यस्मिन् दिने तम्बूः, साक्ष्यस्य तंबूः स्थापितः, तस्मिन् दिने मेघः तम् आच्छादितवान्। सायंकालात् प्रातः यावत् निवासस्थानस्य उपरि स्थितः मेघः अग्निः इव आसीत् ।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संख्याः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९ - १५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सं० २४</a:t>
            </a:r>
            <a:r xmlns:a="http://schemas.openxmlformats.org/drawingml/2006/main">
              <a:rPr lang="s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द</a:t>
            </a:r>
            <a:r xmlns:a="http://schemas.openxmlformats.org/drawingml/2006/main">
              <a:rPr lang="s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शब्दः</a:t>
            </a:r>
            <a:r xmlns:a="http://schemas.openxmlformats.org/drawingml/2006/main">
              <a:rPr lang="s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इत्यस्य</a:t>
            </a:r>
            <a:r xmlns:a="http://schemas.openxmlformats.org/drawingml/2006/main">
              <a:rPr lang="s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भगवान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400"/>
              <a:t>ध्वस्तं यरीहो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a" altLang="ko-KR" sz="3200"/>
              <a:t>ईश्वरः अस्ति?</a:t>
            </a:r>
            <a:r xmlns:a="http://schemas.openxmlformats.org/drawingml/2006/main">
              <a:rPr lang="s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ko-KR" sz="3600">
                <a:solidFill>
                  <a:srgbClr val="C00000"/>
                </a:solidFill>
              </a:rPr>
              <a:t>भगवान..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ईश्वरः अस्मान् स्वस्य सम्यक् योजनाभिः सह नेति। ईश्वरस्य योजनासु त्रुटिः नास्ति।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सप्तमवारं यदा याजकाः तुरहीनादनं कृतवन्तः तदा यहोशूः जनान् आज्ञापयत्, "उद्घोषं कुरुत, यतः परमेश् वरः युष् माकं नगरं दत्तवान्!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यहोशू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६ - १६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इस्राएलीजनाः प्रतिज्ञातदेशं गन्तुम् इच्छन्ति स्म। परन्तु यरीहो, यत् महत् दुर्गम् आसीत्, तत् तेषां मार्गं अवरुद्धवान् 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 वरः यहोशूम् अवदत् , यः तेषां नायकः आसीत् , यरीहोस् य नाशः कथं करणीयः।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इस्राएलीजनाः परमेश् वरस् य आज्ञानुसारं सप्तदिनानि यावत् यरीहो-नगरस्य भित्तिं परितः गतवन्तः।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षड्दिनानि यावत्, प्रत्येकं दिवसं एकवारं यावत् भित्तिं परितः गच्छन्ति स्म, तदा यरीहोः एकं इञ्चं अपि न चलति स्म 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सप्तमे दिने सप्तवारं तत्परिभ्रमन्ति स्म । सप्तमे समये ते उच्चैः उद्घोषं कृतवन्तः, भित्तिः पतिता।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अद्यतनः पाठः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इस्राएलीजनाः स्वशक्त्या यरीहोनगरं नाशयितुं न शक्तवन्तः। किन्तु परमेश्वरः तेषां कृते स्वशक्त्या यरीहोनगरं नाशितवान्।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इस्राएलीजनाः परमेश्वरस्य आज्ञापालनेन विजयं प्राप्तवन्तः।</a:t>
            </a:r>
          </a:p>
          <a:p>
            <a:pPr xmlns:a="http://schemas.openxmlformats.org/drawingml/2006/main" algn="ctr"/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ईश्वरस्य आज्ञापालनेन स्वजीवनं जीवामः।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अस्मान् विजयं दत्तवान् इति ईश्वरस्य धन्यवादं दद्मः!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3200"/>
              <a:t>भगवान?</a:t>
            </a:r>
            <a:r xmlns:a="http://schemas.openxmlformats.org/drawingml/2006/main">
              <a:rPr lang="s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rgbClr val="C00000"/>
                </a:solidFill>
              </a:rPr>
              <a:t>भगवान..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ईश्वरः स्वस्य महतीं सामर्थ्येन स्वजनानाम् कृते विजयं ददाति।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सः विजयस्य देवः अस्ति 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 वरः यहोशूम् यरीहोस् य नाशं किम् आज्ञापितवान्?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यरीहोनगरे सप्तदिनानि यावत् शिलाः क्षिपन्तु।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यरीहोनगरस्य कृते सप्तदिनानि यावत् प्रार्थयन्तु।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यरीहोनगरस्य कृते सप्तदिनानि यावत् स्तुतिं गायन्तु।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यरीहो-प्राचीरं सप्तदिनानि यावत् मार्चं कुर्वन्तु तथा च</a:t>
            </a:r>
          </a:p>
          <a:p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अन्तिमदिने उच्चैः उद्घोषं ददातु।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sa" altLang="ko-KR" sz="2800">
                <a:solidFill>
                  <a:srgbClr val="FF0000"/>
                </a:solidFill>
              </a:rPr>
              <a:t>यरीहो-प्राचीरं सप्तदिनानि यावत् मार्चं कुर्वन्तु तथा च</a:t>
            </a:r>
          </a:p>
          <a:p>
            <a:r xmlns:a="http://schemas.openxmlformats.org/drawingml/2006/main">
              <a:rPr lang="sa" altLang="ko-KR" sz="2800">
                <a:solidFill>
                  <a:srgbClr val="FF0000"/>
                </a:solidFill>
              </a:rPr>
              <a:t>अन्तिमदिने उच्चैः उद्घोषं ददातु।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सप्तमवारं यदा याजकाः तुरहीनादनं कृतवन्तः तदा यहोशूः जनान् आज्ञापयत्, "उद्घोषं कुरुत, यतः परमेश् वरः युष् माकं नगरं दत्तवान्!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यहोशू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६ - १६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